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74" r:id="rId3"/>
    <p:sldId id="257" r:id="rId4"/>
    <p:sldId id="258" r:id="rId5"/>
    <p:sldId id="266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  <p:sldId id="269" r:id="rId15"/>
    <p:sldId id="265" r:id="rId16"/>
    <p:sldId id="271" r:id="rId17"/>
    <p:sldId id="270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82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86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852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2671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95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53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53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556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781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457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04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671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9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628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2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87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0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32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sonatype.com/hygiene-for-open-source-softwareis-now-a-pci-requiremen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ependencytrack.org/" TargetMode="External"/><Relationship Id="rId2" Type="http://schemas.openxmlformats.org/officeDocument/2006/relationships/hyperlink" Target="https://cyclonedx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ecureteam.co.uk/articles/web-application-security-articles/what-are-software-supply-chain-attacks/" TargetMode="External"/><Relationship Id="rId5" Type="http://schemas.openxmlformats.org/officeDocument/2006/relationships/hyperlink" Target="https://www.atlanticcouncil.org/wp-content/uploads/2020/07/Breaking-trust-Shades-of-crisis-across-an-insecure-software-supply-chain.pdf" TargetMode="External"/><Relationship Id="rId4" Type="http://schemas.openxmlformats.org/officeDocument/2006/relationships/hyperlink" Target="https://csrc.nist.gov/projects/cyber-supply-chain-risk-management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t-cisq.org/software-bill-of-materials/" TargetMode="External"/><Relationship Id="rId3" Type="http://schemas.openxmlformats.org/officeDocument/2006/relationships/hyperlink" Target="https://securityboulevard.com/2020/04/using-components-with-known-vulnerabilities-2/" TargetMode="External"/><Relationship Id="rId7" Type="http://schemas.openxmlformats.org/officeDocument/2006/relationships/hyperlink" Target="https://blog.sonatype.com/software-bill-of-materials-going-mainstream" TargetMode="External"/><Relationship Id="rId2" Type="http://schemas.openxmlformats.org/officeDocument/2006/relationships/hyperlink" Target="https://withatwist.dev/strong-password-rubygem-hijacke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onatype.com/2020survey" TargetMode="External"/><Relationship Id="rId5" Type="http://schemas.openxmlformats.org/officeDocument/2006/relationships/hyperlink" Target="https://blog.sonatype.com/why-you-need-a-software-bill-of-materials-more-than-ever" TargetMode="External"/><Relationship Id="rId4" Type="http://schemas.openxmlformats.org/officeDocument/2006/relationships/hyperlink" Target="https://owasp.org/www-project-software-component-verification-standard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BAAB-F60A-7647-876F-236B01366F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 source component audit in </a:t>
            </a:r>
            <a:r>
              <a:rPr lang="en-US" dirty="0" err="1"/>
              <a:t>DevSecOps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6B056-05E3-E440-A8E1-37259C68A8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DevOps Kathmandu meetup – 14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713AC8-3202-5C46-BDA0-1E0C0974B97F}"/>
              </a:ext>
            </a:extLst>
          </p:cNvPr>
          <p:cNvSpPr txBox="1"/>
          <p:nvPr/>
        </p:nvSpPr>
        <p:spPr>
          <a:xfrm>
            <a:off x="9460089" y="6220178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August 2020</a:t>
            </a:r>
          </a:p>
        </p:txBody>
      </p:sp>
    </p:spTree>
    <p:extLst>
      <p:ext uri="{BB962C8B-B14F-4D97-AF65-F5344CB8AC3E}">
        <p14:creationId xmlns:p14="http://schemas.microsoft.com/office/powerpoint/2010/main" val="1790254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D33C-299E-B549-B2E9-79827D996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59B30-6969-1344-BFD7-08CBFECB3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In January 2019, new </a:t>
            </a:r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PCI secure development standards</a:t>
            </a:r>
            <a:r>
              <a:rPr lang="en-GB" dirty="0"/>
              <a:t> advise organizations to generate an SBOM to track and trace the location of every single component. </a:t>
            </a:r>
          </a:p>
          <a:p>
            <a:r>
              <a:rPr lang="en-US" dirty="0"/>
              <a:t>A function within an overall Cyber Supply Chain Risk Management (C-SCRM) framework</a:t>
            </a:r>
          </a:p>
          <a:p>
            <a:r>
              <a:rPr lang="en-GB" dirty="0"/>
              <a:t>By 2024, the provision of a detailed, regularly updated software bill of materials (SBOM) by software vendors will be a </a:t>
            </a:r>
            <a:r>
              <a:rPr lang="en-GB" b="1" dirty="0"/>
              <a:t>non-negotiable requirement</a:t>
            </a:r>
            <a:r>
              <a:rPr lang="en-GB" dirty="0"/>
              <a:t> for at least half of enterprise software buyers, up from less than 5% in 2019. – Gartner </a:t>
            </a:r>
            <a:r>
              <a:rPr lang="en-GB" dirty="0" err="1"/>
              <a:t>Appsec</a:t>
            </a:r>
            <a:r>
              <a:rPr lang="en-GB" dirty="0"/>
              <a:t> Tools report.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991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6A746-94D3-D844-825A-7A3381026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F2D831-D40E-1B42-9491-BFDFEB65E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6620" y="1122462"/>
            <a:ext cx="5597808" cy="4746311"/>
          </a:xfrm>
        </p:spPr>
      </p:pic>
    </p:spTree>
    <p:extLst>
      <p:ext uri="{BB962C8B-B14F-4D97-AF65-F5344CB8AC3E}">
        <p14:creationId xmlns:p14="http://schemas.microsoft.com/office/powerpoint/2010/main" val="2989372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7EA1-DDC0-3648-88F7-080740F54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DevSecOps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6FD1-36C9-0D4B-80C9-19EC488E1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Embedding application security into the software development</a:t>
            </a:r>
          </a:p>
          <a:p>
            <a:r>
              <a:rPr lang="en-US" dirty="0"/>
              <a:t>Secure SDLC in the Agile and DevOps world.</a:t>
            </a:r>
          </a:p>
          <a:p>
            <a:r>
              <a:rPr lang="en-US" dirty="0"/>
              <a:t>Shift left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11074E-3520-5F44-B2E3-75200F42D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6845" y="2828560"/>
            <a:ext cx="4050495" cy="28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92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53576-A92B-B149-8686-5EA631C89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EB00E9D-D50D-6440-A4CA-4C39B71B9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567" y="891822"/>
            <a:ext cx="11644866" cy="4526845"/>
          </a:xfrm>
        </p:spPr>
      </p:pic>
    </p:spTree>
    <p:extLst>
      <p:ext uri="{BB962C8B-B14F-4D97-AF65-F5344CB8AC3E}">
        <p14:creationId xmlns:p14="http://schemas.microsoft.com/office/powerpoint/2010/main" val="3724035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D88E-31A6-9949-BAFD-B350CF8C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F539B-3498-B642-BC1D-054BCEAFE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SBOM for Secure CI</a:t>
            </a:r>
          </a:p>
          <a:p>
            <a:pPr lvl="1"/>
            <a:r>
              <a:rPr lang="en-US" dirty="0"/>
              <a:t>Know your product deeply</a:t>
            </a:r>
          </a:p>
          <a:p>
            <a:pPr lvl="1"/>
            <a:r>
              <a:rPr lang="en-US" dirty="0"/>
              <a:t>Build secure artifacts</a:t>
            </a:r>
          </a:p>
          <a:p>
            <a:pPr lvl="1"/>
            <a:r>
              <a:rPr lang="en-US" dirty="0"/>
              <a:t>Performed Risk analysis – resolved, mitigated, transferred, accepted, etc.</a:t>
            </a:r>
          </a:p>
          <a:p>
            <a:r>
              <a:rPr lang="en-US" dirty="0"/>
              <a:t>OWASP </a:t>
            </a:r>
            <a:r>
              <a:rPr lang="en-US" dirty="0" err="1"/>
              <a:t>CycloneDX</a:t>
            </a:r>
            <a:endParaRPr lang="en-US" dirty="0"/>
          </a:p>
          <a:p>
            <a:r>
              <a:rPr lang="en-US" dirty="0"/>
              <a:t>Massively used in the communities.</a:t>
            </a:r>
          </a:p>
          <a:p>
            <a:pPr lvl="1"/>
            <a:r>
              <a:rPr lang="en-US" dirty="0" err="1"/>
              <a:t>Auditjs</a:t>
            </a:r>
            <a:r>
              <a:rPr lang="en-US" dirty="0"/>
              <a:t>, Chelsea, </a:t>
            </a:r>
            <a:r>
              <a:rPr lang="en-US" dirty="0" err="1"/>
              <a:t>Shiftscan</a:t>
            </a:r>
            <a:r>
              <a:rPr lang="en-US" dirty="0"/>
              <a:t>, Jake, </a:t>
            </a:r>
            <a:r>
              <a:rPr lang="en-US" dirty="0" err="1"/>
              <a:t>Retirejs</a:t>
            </a:r>
            <a:r>
              <a:rPr lang="en-US" dirty="0"/>
              <a:t>, ..</a:t>
            </a:r>
          </a:p>
        </p:txBody>
      </p:sp>
    </p:spTree>
    <p:extLst>
      <p:ext uri="{BB962C8B-B14F-4D97-AF65-F5344CB8AC3E}">
        <p14:creationId xmlns:p14="http://schemas.microsoft.com/office/powerpoint/2010/main" val="4032081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D85DA-2C15-464C-A6AF-8FB6635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91219-936E-BB47-BABE-F94226791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OWASP </a:t>
            </a:r>
            <a:r>
              <a:rPr lang="en-US" dirty="0" err="1"/>
              <a:t>CycloneDX</a:t>
            </a:r>
            <a:endParaRPr lang="en-US" dirty="0"/>
          </a:p>
          <a:p>
            <a:r>
              <a:rPr lang="en-US" dirty="0"/>
              <a:t>OWASP </a:t>
            </a:r>
            <a:r>
              <a:rPr lang="en-US" dirty="0" err="1"/>
              <a:t>DependencyTrack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69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F041-5A0C-A948-A461-FED486377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468CD5-E423-7846-B6BF-E1C7CD096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7633" y="2249488"/>
            <a:ext cx="2653559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9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30DB-B000-8243-9C3E-37CB222E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A65EE8A-E4DB-0F42-893F-E01CDBD9F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3557" y="2249488"/>
            <a:ext cx="3541712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633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B4831-48EC-0F48-8FF1-CA1BE3A5D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D128D-42FB-F841-8DA4-6601BC53F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References and more studies:</a:t>
            </a:r>
          </a:p>
          <a:p>
            <a:r>
              <a:rPr lang="en-US" dirty="0">
                <a:hlinkClick r:id="rId2"/>
              </a:rPr>
              <a:t>https://cyclonedx.org</a:t>
            </a:r>
            <a:endParaRPr lang="en-US" dirty="0"/>
          </a:p>
          <a:p>
            <a:r>
              <a:rPr lang="en-US" dirty="0">
                <a:hlinkClick r:id="rId3"/>
              </a:rPr>
              <a:t>https://docs.dependencytrack.org</a:t>
            </a:r>
            <a:endParaRPr lang="en-US" dirty="0"/>
          </a:p>
          <a:p>
            <a:r>
              <a:rPr lang="en-US" dirty="0">
                <a:hlinkClick r:id="rId4"/>
              </a:rPr>
              <a:t>https://csrc.nist.gov/projects/cyber-supply-chain-risk-management</a:t>
            </a:r>
            <a:endParaRPr lang="en-US" dirty="0"/>
          </a:p>
          <a:p>
            <a:r>
              <a:rPr lang="en-US" dirty="0">
                <a:hlinkClick r:id="rId5"/>
              </a:rPr>
              <a:t>https://www.atlanticcouncil.org/wp-content/uploads/2020/07/Breaking-trust-Shades-of-crisis-across-an-insecure-software-supply-chain.pdf</a:t>
            </a:r>
            <a:endParaRPr lang="en-US" dirty="0"/>
          </a:p>
          <a:p>
            <a:r>
              <a:rPr lang="en-US" dirty="0">
                <a:hlinkClick r:id="rId6"/>
              </a:rPr>
              <a:t>https://secureteam.co.uk/articles/web-application-security-articles/what-are-software-supply-chain-attacks/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879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C9965-A908-E549-9935-0F1D5685B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4884E-1B8B-0146-A41A-37CD106C3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https://withatwist.dev/strong-password-rubygem-hijacked.html</a:t>
            </a:r>
            <a:endParaRPr lang="en-US" dirty="0"/>
          </a:p>
          <a:p>
            <a:r>
              <a:rPr lang="en-US" dirty="0">
                <a:hlinkClick r:id="rId3"/>
              </a:rPr>
              <a:t>https://securityboulevard.com/2020/04/using-components-with-known-vulnerabilities-2/</a:t>
            </a:r>
            <a:endParaRPr lang="en-US" dirty="0"/>
          </a:p>
          <a:p>
            <a:r>
              <a:rPr lang="en-US" dirty="0">
                <a:hlinkClick r:id="rId4"/>
              </a:rPr>
              <a:t>https://owasp.org/www-project-software-component-verification-standard/</a:t>
            </a:r>
            <a:endParaRPr lang="en-US" dirty="0"/>
          </a:p>
          <a:p>
            <a:r>
              <a:rPr lang="en-US" dirty="0">
                <a:hlinkClick r:id="rId5"/>
              </a:rPr>
              <a:t>https://blog.sonatype.com/why-you-need-a-software-bill-of-materials-more-than-ever</a:t>
            </a:r>
            <a:endParaRPr lang="en-US" dirty="0"/>
          </a:p>
          <a:p>
            <a:r>
              <a:rPr lang="en-US" dirty="0">
                <a:hlinkClick r:id="rId6"/>
              </a:rPr>
              <a:t>https://www.sonatype.com/2020survey</a:t>
            </a:r>
            <a:endParaRPr lang="en-US" dirty="0"/>
          </a:p>
          <a:p>
            <a:r>
              <a:rPr lang="en-US" dirty="0">
                <a:hlinkClick r:id="rId7"/>
              </a:rPr>
              <a:t>https://blog.sonatype.com/software-bill-of-materials-going-mainstream</a:t>
            </a:r>
            <a:endParaRPr lang="en-US" dirty="0"/>
          </a:p>
          <a:p>
            <a:r>
              <a:rPr lang="en-US" dirty="0">
                <a:hlinkClick r:id="rId8"/>
              </a:rPr>
              <a:t>https://www.it-cisq.org/software-bill-of-materials/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2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16B9-A88D-9146-8BAD-BDAAF0EF3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8E1D6-CA90-5B49-A1FE-6A09B898A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  <a:p>
            <a:r>
              <a:rPr lang="en-US" dirty="0"/>
              <a:t>@</a:t>
            </a:r>
            <a:r>
              <a:rPr lang="en-US" dirty="0" err="1"/>
              <a:t>thinksabin</a:t>
            </a:r>
            <a:endParaRPr lang="en-US" dirty="0"/>
          </a:p>
          <a:p>
            <a:r>
              <a:rPr lang="en-US" dirty="0" err="1"/>
              <a:t>thinksabin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CA344-5EF9-0C4F-A6D1-E95EDF271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901" y="2851335"/>
            <a:ext cx="444500" cy="44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441C88-D538-CD4D-82E0-ADECD784B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901" y="3429000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740D-DBF8-EE4F-94B3-40EED765E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5296D-F9A0-5245-8726-0C766994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component analysis</a:t>
            </a:r>
          </a:p>
          <a:p>
            <a:r>
              <a:rPr lang="en-US" dirty="0"/>
              <a:t>Software supply chain attacks</a:t>
            </a:r>
          </a:p>
          <a:p>
            <a:r>
              <a:rPr lang="en-US" dirty="0" err="1"/>
              <a:t>DevSecOps</a:t>
            </a:r>
            <a:r>
              <a:rPr lang="en-US" dirty="0"/>
              <a:t> pipeline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Sample Demo: OWASP </a:t>
            </a:r>
            <a:r>
              <a:rPr lang="en-US" dirty="0" err="1"/>
              <a:t>DependencyTrack</a:t>
            </a:r>
            <a:r>
              <a:rPr lang="en-US" dirty="0"/>
              <a:t>, </a:t>
            </a:r>
            <a:r>
              <a:rPr lang="en-US" dirty="0" err="1"/>
              <a:t>CycloneDx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08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70EE-8A64-634E-9F90-2D323D76C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Analysis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37C13-8629-CE49-8D33-74D9D560F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Figuring the components/ ingredients of your software</a:t>
            </a:r>
          </a:p>
          <a:p>
            <a:r>
              <a:rPr lang="en-US" dirty="0"/>
              <a:t>Analysis could base on many factors like: </a:t>
            </a:r>
          </a:p>
          <a:p>
            <a:pPr lvl="1"/>
            <a:r>
              <a:rPr lang="en-US" dirty="0"/>
              <a:t>License, version, vulnerabilities, EOL, etc.</a:t>
            </a:r>
          </a:p>
          <a:p>
            <a:r>
              <a:rPr lang="en-US" dirty="0"/>
              <a:t>Components impact your software life cycle and maintenance cycle</a:t>
            </a:r>
          </a:p>
        </p:txBody>
      </p:sp>
    </p:spTree>
    <p:extLst>
      <p:ext uri="{BB962C8B-B14F-4D97-AF65-F5344CB8AC3E}">
        <p14:creationId xmlns:p14="http://schemas.microsoft.com/office/powerpoint/2010/main" val="3174913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8216E-DCCD-C545-A422-F4A0A088E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297DC2-FB25-3A4C-9FE1-5281595DC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700206"/>
            <a:ext cx="9906000" cy="2640276"/>
          </a:xfrm>
        </p:spPr>
      </p:pic>
    </p:spTree>
    <p:extLst>
      <p:ext uri="{BB962C8B-B14F-4D97-AF65-F5344CB8AC3E}">
        <p14:creationId xmlns:p14="http://schemas.microsoft.com/office/powerpoint/2010/main" val="4105476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65660-1B65-1C4F-A9CD-3758E7587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73373-B4DA-D042-8108-DDAA26539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Lookup into the open source communities:</a:t>
            </a:r>
          </a:p>
          <a:p>
            <a:pPr lvl="1"/>
            <a:r>
              <a:rPr lang="en-US" dirty="0"/>
              <a:t>Nodejs: 836k+ libraries</a:t>
            </a:r>
          </a:p>
          <a:p>
            <a:pPr lvl="1"/>
            <a:r>
              <a:rPr lang="en-US" dirty="0"/>
              <a:t>Python: 250k+ project in </a:t>
            </a:r>
            <a:r>
              <a:rPr lang="en-US" dirty="0" err="1"/>
              <a:t>PyPi</a:t>
            </a:r>
            <a:endParaRPr lang="en-US" dirty="0"/>
          </a:p>
          <a:p>
            <a:pPr lvl="1"/>
            <a:r>
              <a:rPr lang="en-US" dirty="0"/>
              <a:t>Java: ??</a:t>
            </a:r>
          </a:p>
          <a:p>
            <a:pPr lvl="1"/>
            <a:r>
              <a:rPr lang="en-US" dirty="0"/>
              <a:t>Ruby: ?? ..</a:t>
            </a:r>
          </a:p>
          <a:p>
            <a:r>
              <a:rPr lang="en-US" dirty="0"/>
              <a:t>Modern software includes code from strangers</a:t>
            </a:r>
          </a:p>
        </p:txBody>
      </p:sp>
    </p:spTree>
    <p:extLst>
      <p:ext uri="{BB962C8B-B14F-4D97-AF65-F5344CB8AC3E}">
        <p14:creationId xmlns:p14="http://schemas.microsoft.com/office/powerpoint/2010/main" val="1476191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9603F-8BBE-4241-8C29-EE5168D4C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Supply chain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2D32A-D038-4A4D-B77B-E8F921C16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flaws in your application’s dependencies</a:t>
            </a:r>
          </a:p>
          <a:p>
            <a:r>
              <a:rPr lang="en-US" dirty="0"/>
              <a:t>Hard to address due to the complexities of the applications</a:t>
            </a:r>
          </a:p>
          <a:p>
            <a:r>
              <a:rPr lang="en-US" dirty="0"/>
              <a:t>OWASP Top Ten 2017 A9: Using component with known vulnerabilities</a:t>
            </a:r>
          </a:p>
          <a:p>
            <a:r>
              <a:rPr lang="en-US" dirty="0"/>
              <a:t>Example incidents:</a:t>
            </a:r>
          </a:p>
          <a:p>
            <a:pPr lvl="1"/>
            <a:r>
              <a:rPr lang="en-US" dirty="0" err="1"/>
              <a:t>Magecart</a:t>
            </a:r>
            <a:r>
              <a:rPr lang="en-US" dirty="0"/>
              <a:t> use of malicious </a:t>
            </a:r>
            <a:r>
              <a:rPr lang="en-US" dirty="0" err="1"/>
              <a:t>javascript</a:t>
            </a:r>
            <a:r>
              <a:rPr lang="en-US" dirty="0"/>
              <a:t> code to copy CC data</a:t>
            </a:r>
          </a:p>
          <a:p>
            <a:pPr lvl="1"/>
            <a:r>
              <a:rPr lang="en-US" dirty="0" err="1"/>
              <a:t>Strong_passsword</a:t>
            </a:r>
            <a:r>
              <a:rPr lang="en-US" dirty="0"/>
              <a:t> 0.0.7 ruby gem hijacks</a:t>
            </a:r>
          </a:p>
          <a:p>
            <a:pPr lvl="1"/>
            <a:r>
              <a:rPr lang="en-US" dirty="0"/>
              <a:t>Grayfish attacks on hardware </a:t>
            </a:r>
          </a:p>
        </p:txBody>
      </p:sp>
    </p:spTree>
    <p:extLst>
      <p:ext uri="{BB962C8B-B14F-4D97-AF65-F5344CB8AC3E}">
        <p14:creationId xmlns:p14="http://schemas.microsoft.com/office/powerpoint/2010/main" val="433141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86FB3-6218-C14F-BDD1-F771F90C6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C4B0C3E-C382-0D48-996E-6CFE04582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9867" y="308473"/>
            <a:ext cx="10114844" cy="5931009"/>
          </a:xfrm>
        </p:spPr>
      </p:pic>
    </p:spTree>
    <p:extLst>
      <p:ext uri="{BB962C8B-B14F-4D97-AF65-F5344CB8AC3E}">
        <p14:creationId xmlns:p14="http://schemas.microsoft.com/office/powerpoint/2010/main" val="886324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43590-460E-C643-AE86-CAE5AC1C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831AD-2689-F948-B9B6-70025CC86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Software bill of material</a:t>
            </a:r>
          </a:p>
          <a:p>
            <a:r>
              <a:rPr lang="en-US" dirty="0"/>
              <a:t>OWASP Software Component Verification Standard</a:t>
            </a:r>
          </a:p>
          <a:p>
            <a:r>
              <a:rPr lang="en-US" dirty="0"/>
              <a:t>Designed to help perform risk analysis</a:t>
            </a:r>
          </a:p>
          <a:p>
            <a:r>
              <a:rPr lang="en-US" dirty="0"/>
              <a:t>Formatted in XML or JSON</a:t>
            </a:r>
          </a:p>
          <a:p>
            <a:r>
              <a:rPr lang="en-US" dirty="0"/>
              <a:t>Specification may differ based on the community practices.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: OWASP </a:t>
            </a:r>
            <a:r>
              <a:rPr lang="en-US" dirty="0" err="1"/>
              <a:t>CycloneDX</a:t>
            </a:r>
            <a:r>
              <a:rPr lang="en-US" dirty="0"/>
              <a:t>, SPDX, ..</a:t>
            </a:r>
          </a:p>
          <a:p>
            <a:r>
              <a:rPr lang="en-US" dirty="0"/>
              <a:t>Tools: OWASP </a:t>
            </a:r>
            <a:r>
              <a:rPr lang="en-US" dirty="0" err="1"/>
              <a:t>DependencyTrack</a:t>
            </a:r>
            <a:r>
              <a:rPr lang="en-US" dirty="0"/>
              <a:t>, </a:t>
            </a:r>
            <a:r>
              <a:rPr lang="en-US" dirty="0" err="1"/>
              <a:t>Sonatype</a:t>
            </a:r>
            <a:r>
              <a:rPr lang="en-US" dirty="0"/>
              <a:t>, </a:t>
            </a:r>
            <a:r>
              <a:rPr lang="en-US" dirty="0" err="1"/>
              <a:t>Snyk</a:t>
            </a:r>
            <a:r>
              <a:rPr lang="en-US" dirty="0"/>
              <a:t>, ..</a:t>
            </a:r>
          </a:p>
        </p:txBody>
      </p:sp>
    </p:spTree>
    <p:extLst>
      <p:ext uri="{BB962C8B-B14F-4D97-AF65-F5344CB8AC3E}">
        <p14:creationId xmlns:p14="http://schemas.microsoft.com/office/powerpoint/2010/main" val="1051565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{1E58B032-327D-F244-97AE-8589E63F2693}tf10001122</Template>
  <TotalTime>1426</TotalTime>
  <Words>493</Words>
  <Application>Microsoft Macintosh PowerPoint</Application>
  <PresentationFormat>Widescreen</PresentationFormat>
  <Paragraphs>69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Tw Cen MT</vt:lpstr>
      <vt:lpstr>Circuit</vt:lpstr>
      <vt:lpstr>Open source component audit in DevSecOps</vt:lpstr>
      <vt:lpstr>PowerPoint Presentation</vt:lpstr>
      <vt:lpstr>Contents</vt:lpstr>
      <vt:lpstr>component Analysis </vt:lpstr>
      <vt:lpstr>PowerPoint Presentation</vt:lpstr>
      <vt:lpstr>PowerPoint Presentation</vt:lpstr>
      <vt:lpstr>Software Supply chain attacks</vt:lpstr>
      <vt:lpstr>PowerPoint Presentation</vt:lpstr>
      <vt:lpstr>SBOM</vt:lpstr>
      <vt:lpstr>PowerPoint Presentation</vt:lpstr>
      <vt:lpstr>PowerPoint Presentation</vt:lpstr>
      <vt:lpstr>DevSecOps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source component audit in DevSecOps</dc:title>
  <dc:creator>Sabin Ranjit</dc:creator>
  <cp:lastModifiedBy>Sabin Ranjit</cp:lastModifiedBy>
  <cp:revision>26</cp:revision>
  <dcterms:created xsi:type="dcterms:W3CDTF">2020-08-01T13:30:49Z</dcterms:created>
  <dcterms:modified xsi:type="dcterms:W3CDTF">2020-08-02T18:06:26Z</dcterms:modified>
</cp:coreProperties>
</file>

<file path=docProps/thumbnail.jpeg>
</file>